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B054167B-4EEF-4C65-A446-F13160A3405F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Davidson County-TN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175A84B5-D8B1-4302-A6DA-85057DE9A4B2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6/18/20 9:20:58 PM CDT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2" id="10" name="slide10">
            <a:extLst>
              <a:ext uri="{FF2B5EF4-FFF2-40B4-BE49-F238E27FC236}">
                <a16:creationId xmlns:a16="http://schemas.microsoft.com/office/drawing/2014/main" id="{7A22B2DD-2287-4534-A051-F445AB8C39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7" id="11" name="slide11">
            <a:extLst>
              <a:ext uri="{FF2B5EF4-FFF2-40B4-BE49-F238E27FC236}">
                <a16:creationId xmlns:a16="http://schemas.microsoft.com/office/drawing/2014/main" id="{A94A88CD-3E7C-4B57-B999-9957C6A987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6" id="12" name="slide12">
            <a:extLst>
              <a:ext uri="{FF2B5EF4-FFF2-40B4-BE49-F238E27FC236}">
                <a16:creationId xmlns:a16="http://schemas.microsoft.com/office/drawing/2014/main" id="{5995DE97-FAD6-4F4A-A279-A3664F0C8C8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" id="2" name="slide2">
            <a:extLst>
              <a:ext uri="{FF2B5EF4-FFF2-40B4-BE49-F238E27FC236}">
                <a16:creationId xmlns:a16="http://schemas.microsoft.com/office/drawing/2014/main" id="{437B3284-0C1A-4909-94BB-C10CF16C5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5" id="3" name="slide3">
            <a:extLst>
              <a:ext uri="{FF2B5EF4-FFF2-40B4-BE49-F238E27FC236}">
                <a16:creationId xmlns:a16="http://schemas.microsoft.com/office/drawing/2014/main" id="{A8828CD1-B111-4F52-A638-F59A218B5D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7" id="4" name="slide4">
            <a:extLst>
              <a:ext uri="{FF2B5EF4-FFF2-40B4-BE49-F238E27FC236}">
                <a16:creationId xmlns:a16="http://schemas.microsoft.com/office/drawing/2014/main" id="{13A9E222-45DE-4E8E-B1A3-B764E47EEF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1" id="5" name="slide5">
            <a:extLst>
              <a:ext uri="{FF2B5EF4-FFF2-40B4-BE49-F238E27FC236}">
                <a16:creationId xmlns:a16="http://schemas.microsoft.com/office/drawing/2014/main" id="{F2A5463C-EAF2-4C38-88B9-BDD924175E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3" id="6" name="slide6">
            <a:extLst>
              <a:ext uri="{FF2B5EF4-FFF2-40B4-BE49-F238E27FC236}">
                <a16:creationId xmlns:a16="http://schemas.microsoft.com/office/drawing/2014/main" id="{4DC6B7F9-37BB-49B2-9C42-87456822E5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6" id="7" name="slide7">
            <a:extLst>
              <a:ext uri="{FF2B5EF4-FFF2-40B4-BE49-F238E27FC236}">
                <a16:creationId xmlns:a16="http://schemas.microsoft.com/office/drawing/2014/main" id="{276071F1-47E3-459A-946A-5D8433FAB8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8" id="8" name="slide8">
            <a:extLst>
              <a:ext uri="{FF2B5EF4-FFF2-40B4-BE49-F238E27FC236}">
                <a16:creationId xmlns:a16="http://schemas.microsoft.com/office/drawing/2014/main" id="{6EE322D6-749A-4275-A7CC-C108A13830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4" id="9" name="slide9">
            <a:extLst>
              <a:ext uri="{FF2B5EF4-FFF2-40B4-BE49-F238E27FC236}">
                <a16:creationId xmlns:a16="http://schemas.microsoft.com/office/drawing/2014/main" id="{0C5AAF33-8EB5-4379-8CB0-2B8282C4D2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2020-06-19T02:21:06Z</dcterms:created>
  <dcterms:modified xsi:type="dcterms:W3CDTF">2020-06-19T02:21:06Z</dcterms:modified>
</cp:coreProperties>
</file>